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A43BD4-2730-4A33-9E51-05642D02C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3418C-08AF-4537-9F04-13DE44E19D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F6DD437-70C7-4F8F-8DBA-BC3C8A2F0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1E3BD2-EF4A-46E9-B2EC-A4C7284D9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950863-E9AE-4AB3-912A-51CB40E4D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45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3C0E1-E1A7-4070-93EF-5F8F7B20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CFDC93-4598-4868-B1A0-7E2CBB771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B722D6-61A9-4AF5-ADCC-9E676539D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61F08A-7931-43E6-BDE3-62F42E17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F67164-63E9-4050-A840-D6719683A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87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2DC0D30-7C92-4835-8227-AE99914BB1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76A1E0-A8F7-4EA0-A16F-E216387AA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998181-1E21-4107-9002-DF1C50321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14FF530-C118-4AD1-AD7D-F1D7B083A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93F98F-DA3A-4A05-90D8-61C4BB54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85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8261AC-39DD-4B69-AFC4-A324F9556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369210-76ED-492F-8ACE-3624EE31E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5F41277-088A-4081-A639-81711451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412F3F-6310-4576-8EB4-ADA741DE1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7E474BC-215F-4483-AE7E-B4E2F792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704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0E2028-5C9F-4AF8-9113-C13D60130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954DF8-0B02-45DF-8588-DC1B6990E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78F9A2C-B97A-4437-9429-23D36A3AE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585C4B-D36E-404C-88FB-C97A0EDB5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674DBAC-75BD-429C-9EE2-64D8F6F1D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277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7EDE6-42F7-4DCD-BB94-32B79D8B8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111FFE-B03F-4D2D-AFC5-CAA02948BC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61EEDD4-1493-4E22-9533-4CD03458D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D910871-EEFB-4E8F-ADF4-F0CD9B70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C338D5-998C-4C1D-8B60-00D1D0FF4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10905C4-B22F-44D6-83B8-BCB525FB1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4489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7B2DBB-80B6-4E0C-B937-C19877498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47F13A6-241C-4389-8093-5A578F65C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C9943ED-4C05-422D-9FDB-613EE7F766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35BD570-8A7C-41FF-A253-12894B4EB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D469C4A-8A4F-42C9-AFC1-E05031F2CD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47504D2-01C5-44BA-B52A-5EAEF9EB3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17ABC3C-8F31-4653-9265-A5D88F89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8C940AB-DC67-4898-B77B-164041221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48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83D8B0-1F44-41FE-8287-8C10A4E96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7A70227-FD97-45E5-AB74-DA38948B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04C72E8-161C-4922-9234-ED62F8CE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4CDC324-0B1F-412B-B0E1-9C8BA437D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558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A71416D-9900-4D48-9BF9-1FE5A96F8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D17F153-2219-48D0-B027-41E4E59C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12D007F-A153-40C3-B069-E649489F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20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51EC37-7941-4940-BFFF-5BD2E37D9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FB7C16-02D3-4B84-A6BB-B18FB2981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722FB07-4546-425D-9F75-90F905513F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55B9EC-3670-458C-AC99-C78BC946A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ADB8DE-AA1C-4B80-803B-E24C7E1B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3E11F5-D62D-468F-8B36-CFF6D75E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76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EFB762-A2E7-4E22-BEAD-D1747BDF0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E69F39-1C7E-4E21-81F2-18969FAF7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2292413-22A4-4113-84D0-59FCD652B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D700DE7-C7AF-4109-BEE1-46073EF26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E5DC7FD-13B0-4D7A-8670-7643DD7E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E188A94-B68D-4B7C-A4DD-3E6221DD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482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DA10CA0-3D02-4CAB-80E6-1469D1BA5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84EDFB4-277A-4EF6-94B1-723D66792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67CEC5-2D4C-4CC7-9873-08DA95C7B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ACCE-FCEE-4FEB-9CB8-C02F132FABDC}" type="datetimeFigureOut">
              <a:rPr lang="pt-BR" smtClean="0"/>
              <a:t>28/05/2022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A1A583-2A54-4780-9817-C501C28F67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6350A2-B7E1-401D-934D-2E0D11176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86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e 6">
            <a:extLst>
              <a:ext uri="{FF2B5EF4-FFF2-40B4-BE49-F238E27FC236}">
                <a16:creationId xmlns:a16="http://schemas.microsoft.com/office/drawing/2014/main" id="{4677B2D7-DBEA-422A-BEFE-314DB91962EB}"/>
              </a:ext>
            </a:extLst>
          </p:cNvPr>
          <p:cNvSpPr/>
          <p:nvPr/>
        </p:nvSpPr>
        <p:spPr>
          <a:xfrm>
            <a:off x="553672" y="399462"/>
            <a:ext cx="3967903" cy="3534974"/>
          </a:xfrm>
          <a:prstGeom prst="trapezoid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“Ame o Senhor, o seu Deus, de todo o seu coração. [...] Ame o seu próximo como você ama a si mesmo.”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Lucas 10:27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97292BF3-3894-4BDE-A75A-8E29EE1DFDA5}"/>
              </a:ext>
            </a:extLst>
          </p:cNvPr>
          <p:cNvSpPr/>
          <p:nvPr/>
        </p:nvSpPr>
        <p:spPr>
          <a:xfrm>
            <a:off x="2225251" y="498998"/>
            <a:ext cx="641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10.</a:t>
            </a:r>
          </a:p>
        </p:txBody>
      </p:sp>
      <p:sp>
        <p:nvSpPr>
          <p:cNvPr id="9" name="Trapezoide 8">
            <a:extLst>
              <a:ext uri="{FF2B5EF4-FFF2-40B4-BE49-F238E27FC236}">
                <a16:creationId xmlns:a16="http://schemas.microsoft.com/office/drawing/2014/main" id="{1A22CBD6-DC2F-4FC9-A2C6-0DF30E944BD8}"/>
              </a:ext>
            </a:extLst>
          </p:cNvPr>
          <p:cNvSpPr/>
          <p:nvPr/>
        </p:nvSpPr>
        <p:spPr>
          <a:xfrm>
            <a:off x="4128784" y="2607167"/>
            <a:ext cx="3967903" cy="3534974"/>
          </a:xfrm>
          <a:prstGeom prst="trapezoid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“Ame o Senhor, o seu Deus, de todo o seu coração. [...] Ame o seu próximo como você ama a si mesmo.”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Lucas 10:27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A915B9DC-99F3-43DD-85A2-97B4A43D2D85}"/>
              </a:ext>
            </a:extLst>
          </p:cNvPr>
          <p:cNvSpPr/>
          <p:nvPr/>
        </p:nvSpPr>
        <p:spPr>
          <a:xfrm>
            <a:off x="5800363" y="2706703"/>
            <a:ext cx="641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10.</a:t>
            </a:r>
          </a:p>
        </p:txBody>
      </p:sp>
      <p:sp>
        <p:nvSpPr>
          <p:cNvPr id="12" name="Trapezoide 11">
            <a:extLst>
              <a:ext uri="{FF2B5EF4-FFF2-40B4-BE49-F238E27FC236}">
                <a16:creationId xmlns:a16="http://schemas.microsoft.com/office/drawing/2014/main" id="{FDDB13A3-5EFD-4E78-B89F-2D23D92392D8}"/>
              </a:ext>
            </a:extLst>
          </p:cNvPr>
          <p:cNvSpPr/>
          <p:nvPr/>
        </p:nvSpPr>
        <p:spPr>
          <a:xfrm>
            <a:off x="7694109" y="399462"/>
            <a:ext cx="3967903" cy="3534974"/>
          </a:xfrm>
          <a:prstGeom prst="trapezoid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“Ame o Senhor, o seu Deus, de todo o seu coração. [...] Ame o seu próximo como você ama a si mesmo.”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Lucas 10:27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A6421AA2-AD51-456D-9756-819ED34B0D19}"/>
              </a:ext>
            </a:extLst>
          </p:cNvPr>
          <p:cNvSpPr/>
          <p:nvPr/>
        </p:nvSpPr>
        <p:spPr>
          <a:xfrm>
            <a:off x="9365688" y="498998"/>
            <a:ext cx="641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10.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F8B22E1-687F-4BD4-B214-61BA230CB080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623" y="973597"/>
            <a:ext cx="1440000" cy="162000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3AAFC619-C356-45EC-B075-DFEA375B6C7E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000" y="3124436"/>
            <a:ext cx="1440000" cy="1620000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012693BC-E275-4960-8DE5-F32FDA467F6C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448" y="973597"/>
            <a:ext cx="144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79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apezoide 6">
            <a:extLst>
              <a:ext uri="{FF2B5EF4-FFF2-40B4-BE49-F238E27FC236}">
                <a16:creationId xmlns:a16="http://schemas.microsoft.com/office/drawing/2014/main" id="{4677B2D7-DBEA-422A-BEFE-314DB91962EB}"/>
              </a:ext>
            </a:extLst>
          </p:cNvPr>
          <p:cNvSpPr/>
          <p:nvPr/>
        </p:nvSpPr>
        <p:spPr>
          <a:xfrm>
            <a:off x="553672" y="399462"/>
            <a:ext cx="3967903" cy="3534974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“Ame o Senhor, o seu Deus, de todo o seu coração. [...] Ame o seu próximo como você ama a si mesmo.”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Lucas 10:27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97292BF3-3894-4BDE-A75A-8E29EE1DFDA5}"/>
              </a:ext>
            </a:extLst>
          </p:cNvPr>
          <p:cNvSpPr/>
          <p:nvPr/>
        </p:nvSpPr>
        <p:spPr>
          <a:xfrm>
            <a:off x="2225251" y="498998"/>
            <a:ext cx="641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10.</a:t>
            </a:r>
          </a:p>
        </p:txBody>
      </p:sp>
      <p:sp>
        <p:nvSpPr>
          <p:cNvPr id="9" name="Trapezoide 8">
            <a:extLst>
              <a:ext uri="{FF2B5EF4-FFF2-40B4-BE49-F238E27FC236}">
                <a16:creationId xmlns:a16="http://schemas.microsoft.com/office/drawing/2014/main" id="{1A22CBD6-DC2F-4FC9-A2C6-0DF30E944BD8}"/>
              </a:ext>
            </a:extLst>
          </p:cNvPr>
          <p:cNvSpPr/>
          <p:nvPr/>
        </p:nvSpPr>
        <p:spPr>
          <a:xfrm>
            <a:off x="4128784" y="2607167"/>
            <a:ext cx="3967903" cy="3534974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“Ame o Senhor, o seu Deus, de todo o seu coração. [...] Ame o seu próximo como você ama a si mesmo.”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Lucas 10:27</a:t>
            </a: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A915B9DC-99F3-43DD-85A2-97B4A43D2D85}"/>
              </a:ext>
            </a:extLst>
          </p:cNvPr>
          <p:cNvSpPr/>
          <p:nvPr/>
        </p:nvSpPr>
        <p:spPr>
          <a:xfrm>
            <a:off x="5800363" y="2706703"/>
            <a:ext cx="641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10.</a:t>
            </a:r>
          </a:p>
        </p:txBody>
      </p:sp>
      <p:sp>
        <p:nvSpPr>
          <p:cNvPr id="12" name="Trapezoide 11">
            <a:extLst>
              <a:ext uri="{FF2B5EF4-FFF2-40B4-BE49-F238E27FC236}">
                <a16:creationId xmlns:a16="http://schemas.microsoft.com/office/drawing/2014/main" id="{FDDB13A3-5EFD-4E78-B89F-2D23D92392D8}"/>
              </a:ext>
            </a:extLst>
          </p:cNvPr>
          <p:cNvSpPr/>
          <p:nvPr/>
        </p:nvSpPr>
        <p:spPr>
          <a:xfrm>
            <a:off x="7719276" y="399462"/>
            <a:ext cx="3967903" cy="3534974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“Ame o Senhor, o seu Deus, de todo o seu coração. [...] Ame o seu próximo como você ama a si mesmo.”</a:t>
            </a:r>
          </a:p>
          <a:p>
            <a:pPr algn="r"/>
            <a:r>
              <a:rPr lang="pt-BR">
                <a:solidFill>
                  <a:schemeClr val="tx1"/>
                </a:solidFill>
              </a:rPr>
              <a:t>Lucas 10:27</a:t>
            </a:r>
            <a:endParaRPr lang="pt-BR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A6421AA2-AD51-456D-9756-819ED34B0D19}"/>
              </a:ext>
            </a:extLst>
          </p:cNvPr>
          <p:cNvSpPr/>
          <p:nvPr/>
        </p:nvSpPr>
        <p:spPr>
          <a:xfrm>
            <a:off x="9390855" y="498998"/>
            <a:ext cx="641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10.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B95ECB3C-5197-4756-8EBB-B3FD9F9A409F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623" y="973597"/>
            <a:ext cx="1440000" cy="1620000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55DE59ED-BAA1-4AE8-9679-F65D5EB3357A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000" y="3124436"/>
            <a:ext cx="1440000" cy="1620000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A648FFFA-3F99-4F93-AF2C-7C3C6ECD9740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448" y="973597"/>
            <a:ext cx="144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041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186</Words>
  <Application>Microsoft Office PowerPoint</Application>
  <PresentationFormat>Widescreen</PresentationFormat>
  <Paragraphs>60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 Nobrega Schwantes</dc:creator>
  <cp:lastModifiedBy>Ruy Ernesto Nobrega Schwantes</cp:lastModifiedBy>
  <cp:revision>16</cp:revision>
  <dcterms:created xsi:type="dcterms:W3CDTF">2018-03-25T23:40:13Z</dcterms:created>
  <dcterms:modified xsi:type="dcterms:W3CDTF">2022-05-28T12:21:35Z</dcterms:modified>
</cp:coreProperties>
</file>